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Extra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pos="165">
          <p15:clr>
            <a:srgbClr val="A4A3A4"/>
          </p15:clr>
        </p15:guide>
        <p15:guide id="3" pos="249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상림" initials="윤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19" autoAdjust="0"/>
    <p:restoredTop sz="94660"/>
  </p:normalViewPr>
  <p:slideViewPr>
    <p:cSldViewPr>
      <p:cViewPr varScale="1">
        <p:scale>
          <a:sx n="72" d="100"/>
          <a:sy n="72" d="100"/>
        </p:scale>
        <p:origin x="900" y="60"/>
      </p:cViewPr>
      <p:guideLst>
        <p:guide orient="horz" pos="935"/>
        <p:guide pos="165"/>
        <p:guide pos="24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BAC232-4A2B-4806-BCC3-078C0A4FF82B}" type="doc">
      <dgm:prSet loTypeId="urn:microsoft.com/office/officeart/2005/8/layout/cycle4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00C6BD4E-90A2-40D9-967D-59CA1DDE624A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타이머</a:t>
          </a:r>
        </a:p>
      </dgm:t>
    </dgm:pt>
    <dgm:pt modelId="{9BBEEE6C-2A7C-42A4-B66C-0712DA920A12}" type="parTrans" cxnId="{C487A6D3-5836-4299-B35D-A861B776268D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9F8F1DCB-2F12-46E5-ABA9-B02C772F83E7}" type="sibTrans" cxnId="{C487A6D3-5836-4299-B35D-A861B776268D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99D86AC9-AC63-4253-B871-4E0DBF1CBEBF}">
      <dgm:prSet phldrT="[텍스트]" custT="1"/>
      <dgm:spPr/>
      <dgm:t>
        <a:bodyPr/>
        <a:lstStyle/>
        <a:p>
          <a:pPr latinLnBrk="1"/>
          <a:r>
            <a:rPr lang="ko-KR" altLang="en-US" sz="28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오셀로</a:t>
          </a:r>
          <a:endParaRPr lang="ko-KR" altLang="en-US" sz="2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493A7616-426D-43D9-87E9-B4A63E1EE418}" type="parTrans" cxnId="{DE598D37-6ED6-4CC6-9144-7BE6EE8E8AD5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CE85D7EC-30AA-4F8D-9DF7-025081159421}" type="sibTrans" cxnId="{DE598D37-6ED6-4CC6-9144-7BE6EE8E8AD5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B236025C-84CD-45E4-960E-2FC4CA2AD12A}">
      <dgm:prSet phldrT="[텍스트]" custT="1"/>
      <dgm:spPr/>
      <dgm:t>
        <a:bodyPr/>
        <a:lstStyle/>
        <a:p>
          <a:pPr latinLnBrk="1"/>
          <a:r>
            <a:rPr lang="ko-KR" altLang="en-US" sz="2800" dirty="0">
              <a:latin typeface="나눔스퀘어" panose="020B0600000101010101" pitchFamily="50" charset="-127"/>
              <a:ea typeface="나눔스퀘어" panose="020B0600000101010101" pitchFamily="50" charset="-127"/>
            </a:rPr>
            <a:t>타로</a:t>
          </a:r>
        </a:p>
      </dgm:t>
    </dgm:pt>
    <dgm:pt modelId="{E6D2FE61-B9C3-4BEB-9F3D-98A1386D84EB}" type="parTrans" cxnId="{81B6FDFF-50DE-4A89-8EF6-8AC559FD3489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7802CA6A-0CD3-43B3-9FFB-3C7A7CC84535}" type="sibTrans" cxnId="{81B6FDFF-50DE-4A89-8EF6-8AC559FD3489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63196F98-CBB2-4B29-B35A-83C49FD03C17}">
      <dgm:prSet phldrT="[텍스트]" custT="1"/>
      <dgm:spPr/>
      <dgm:t>
        <a:bodyPr/>
        <a:lstStyle/>
        <a:p>
          <a:pPr latinLnBrk="1"/>
          <a:r>
            <a:rPr lang="ko-KR" altLang="en-US" sz="28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틱택토</a:t>
          </a:r>
          <a:endParaRPr lang="ko-KR" altLang="en-US" sz="28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236A28C5-B21B-47E3-A7B1-9225FC7C3985}" type="parTrans" cxnId="{623845A5-CD28-467D-9BBB-47D871DE9463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555F97FE-0007-4F21-BD64-F716A271C6C0}" type="sibTrans" cxnId="{623845A5-CD28-467D-9BBB-47D871DE9463}">
      <dgm:prSet/>
      <dgm:spPr/>
      <dgm:t>
        <a:bodyPr/>
        <a:lstStyle/>
        <a:p>
          <a:pPr latinLnBrk="1"/>
          <a:endParaRPr lang="ko-KR" altLang="en-US">
            <a:latin typeface="KoPub돋움체 Medium" panose="00000600000000000000" pitchFamily="2" charset="-127"/>
            <a:ea typeface="KoPub돋움체 Medium" panose="00000600000000000000" pitchFamily="2" charset="-127"/>
          </a:endParaRPr>
        </a:p>
      </dgm:t>
    </dgm:pt>
    <dgm:pt modelId="{5EA9F3F8-4E4D-401D-8181-DD9750A54499}" type="pres">
      <dgm:prSet presAssocID="{D7BAC232-4A2B-4806-BCC3-078C0A4FF82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F88E2E8-B7A8-4088-B702-D051D67502A6}" type="pres">
      <dgm:prSet presAssocID="{D7BAC232-4A2B-4806-BCC3-078C0A4FF82B}" presName="children" presStyleCnt="0"/>
      <dgm:spPr/>
    </dgm:pt>
    <dgm:pt modelId="{75A0D402-AF76-407A-8CE1-A4D37B4B0491}" type="pres">
      <dgm:prSet presAssocID="{D7BAC232-4A2B-4806-BCC3-078C0A4FF82B}" presName="childPlaceholder" presStyleCnt="0"/>
      <dgm:spPr/>
    </dgm:pt>
    <dgm:pt modelId="{A6BF21A4-4B32-46F7-9529-A27AE50D78AE}" type="pres">
      <dgm:prSet presAssocID="{D7BAC232-4A2B-4806-BCC3-078C0A4FF82B}" presName="circle" presStyleCnt="0"/>
      <dgm:spPr/>
    </dgm:pt>
    <dgm:pt modelId="{9DC594BE-687B-47EF-AEC5-7E26197CD3B7}" type="pres">
      <dgm:prSet presAssocID="{D7BAC232-4A2B-4806-BCC3-078C0A4FF82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3E897DF-7FDB-4A1A-8E14-64EC3E6F831A}" type="pres">
      <dgm:prSet presAssocID="{D7BAC232-4A2B-4806-BCC3-078C0A4FF82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E26363DF-4579-4F85-A664-F53F89A3A3F8}" type="pres">
      <dgm:prSet presAssocID="{D7BAC232-4A2B-4806-BCC3-078C0A4FF82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A8A52CC-18C3-4B8A-8E76-EDF1B8B1932E}" type="pres">
      <dgm:prSet presAssocID="{D7BAC232-4A2B-4806-BCC3-078C0A4FF82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4B2AE02-7618-479F-AEF9-D8D3735AB311}" type="pres">
      <dgm:prSet presAssocID="{D7BAC232-4A2B-4806-BCC3-078C0A4FF82B}" presName="quadrantPlaceholder" presStyleCnt="0"/>
      <dgm:spPr/>
    </dgm:pt>
    <dgm:pt modelId="{276ADA7F-AEB1-476E-9222-8392B5156731}" type="pres">
      <dgm:prSet presAssocID="{D7BAC232-4A2B-4806-BCC3-078C0A4FF82B}" presName="center1" presStyleLbl="fgShp" presStyleIdx="0" presStyleCnt="2"/>
      <dgm:spPr/>
    </dgm:pt>
    <dgm:pt modelId="{2D4524AD-54A5-46F2-A3EC-1DD8CFBC64B4}" type="pres">
      <dgm:prSet presAssocID="{D7BAC232-4A2B-4806-BCC3-078C0A4FF82B}" presName="center2" presStyleLbl="fgShp" presStyleIdx="1" presStyleCnt="2"/>
      <dgm:spPr/>
    </dgm:pt>
  </dgm:ptLst>
  <dgm:cxnLst>
    <dgm:cxn modelId="{DE598D37-6ED6-4CC6-9144-7BE6EE8E8AD5}" srcId="{D7BAC232-4A2B-4806-BCC3-078C0A4FF82B}" destId="{99D86AC9-AC63-4253-B871-4E0DBF1CBEBF}" srcOrd="1" destOrd="0" parTransId="{493A7616-426D-43D9-87E9-B4A63E1EE418}" sibTransId="{CE85D7EC-30AA-4F8D-9DF7-025081159421}"/>
    <dgm:cxn modelId="{CEE7DE5E-9359-48FE-8F33-3A678C63AE39}" type="presOf" srcId="{B236025C-84CD-45E4-960E-2FC4CA2AD12A}" destId="{E26363DF-4579-4F85-A664-F53F89A3A3F8}" srcOrd="0" destOrd="0" presId="urn:microsoft.com/office/officeart/2005/8/layout/cycle4"/>
    <dgm:cxn modelId="{C14C516A-027E-4A5C-9FD5-314EDD320372}" type="presOf" srcId="{99D86AC9-AC63-4253-B871-4E0DBF1CBEBF}" destId="{C3E897DF-7FDB-4A1A-8E14-64EC3E6F831A}" srcOrd="0" destOrd="0" presId="urn:microsoft.com/office/officeart/2005/8/layout/cycle4"/>
    <dgm:cxn modelId="{6EAEBA72-CB5B-4589-87DC-D8CFE9FC26A7}" type="presOf" srcId="{00C6BD4E-90A2-40D9-967D-59CA1DDE624A}" destId="{9DC594BE-687B-47EF-AEC5-7E26197CD3B7}" srcOrd="0" destOrd="0" presId="urn:microsoft.com/office/officeart/2005/8/layout/cycle4"/>
    <dgm:cxn modelId="{83E933A5-8CCE-494F-802A-8FF89DF551A1}" type="presOf" srcId="{63196F98-CBB2-4B29-B35A-83C49FD03C17}" destId="{FA8A52CC-18C3-4B8A-8E76-EDF1B8B1932E}" srcOrd="0" destOrd="0" presId="urn:microsoft.com/office/officeart/2005/8/layout/cycle4"/>
    <dgm:cxn modelId="{623845A5-CD28-467D-9BBB-47D871DE9463}" srcId="{D7BAC232-4A2B-4806-BCC3-078C0A4FF82B}" destId="{63196F98-CBB2-4B29-B35A-83C49FD03C17}" srcOrd="3" destOrd="0" parTransId="{236A28C5-B21B-47E3-A7B1-9225FC7C3985}" sibTransId="{555F97FE-0007-4F21-BD64-F716A271C6C0}"/>
    <dgm:cxn modelId="{C487A6D3-5836-4299-B35D-A861B776268D}" srcId="{D7BAC232-4A2B-4806-BCC3-078C0A4FF82B}" destId="{00C6BD4E-90A2-40D9-967D-59CA1DDE624A}" srcOrd="0" destOrd="0" parTransId="{9BBEEE6C-2A7C-42A4-B66C-0712DA920A12}" sibTransId="{9F8F1DCB-2F12-46E5-ABA9-B02C772F83E7}"/>
    <dgm:cxn modelId="{72E855FB-1A4E-4EC5-8F8F-A53F3D68409B}" type="presOf" srcId="{D7BAC232-4A2B-4806-BCC3-078C0A4FF82B}" destId="{5EA9F3F8-4E4D-401D-8181-DD9750A54499}" srcOrd="0" destOrd="0" presId="urn:microsoft.com/office/officeart/2005/8/layout/cycle4"/>
    <dgm:cxn modelId="{81B6FDFF-50DE-4A89-8EF6-8AC559FD3489}" srcId="{D7BAC232-4A2B-4806-BCC3-078C0A4FF82B}" destId="{B236025C-84CD-45E4-960E-2FC4CA2AD12A}" srcOrd="2" destOrd="0" parTransId="{E6D2FE61-B9C3-4BEB-9F3D-98A1386D84EB}" sibTransId="{7802CA6A-0CD3-43B3-9FFB-3C7A7CC84535}"/>
    <dgm:cxn modelId="{24294B9C-2B53-47B8-9A35-1A26732DC88F}" type="presParOf" srcId="{5EA9F3F8-4E4D-401D-8181-DD9750A54499}" destId="{9F88E2E8-B7A8-4088-B702-D051D67502A6}" srcOrd="0" destOrd="0" presId="urn:microsoft.com/office/officeart/2005/8/layout/cycle4"/>
    <dgm:cxn modelId="{7934324F-904D-40DE-A212-55A4D44464F0}" type="presParOf" srcId="{9F88E2E8-B7A8-4088-B702-D051D67502A6}" destId="{75A0D402-AF76-407A-8CE1-A4D37B4B0491}" srcOrd="0" destOrd="0" presId="urn:microsoft.com/office/officeart/2005/8/layout/cycle4"/>
    <dgm:cxn modelId="{2433FD00-A8FF-4117-BA3C-49D6AC52E198}" type="presParOf" srcId="{5EA9F3F8-4E4D-401D-8181-DD9750A54499}" destId="{A6BF21A4-4B32-46F7-9529-A27AE50D78AE}" srcOrd="1" destOrd="0" presId="urn:microsoft.com/office/officeart/2005/8/layout/cycle4"/>
    <dgm:cxn modelId="{2113F034-8F28-47CD-B60A-5CB05AFFEF0E}" type="presParOf" srcId="{A6BF21A4-4B32-46F7-9529-A27AE50D78AE}" destId="{9DC594BE-687B-47EF-AEC5-7E26197CD3B7}" srcOrd="0" destOrd="0" presId="urn:microsoft.com/office/officeart/2005/8/layout/cycle4"/>
    <dgm:cxn modelId="{74DE5BEA-865A-4D83-9D34-98A8A11080B4}" type="presParOf" srcId="{A6BF21A4-4B32-46F7-9529-A27AE50D78AE}" destId="{C3E897DF-7FDB-4A1A-8E14-64EC3E6F831A}" srcOrd="1" destOrd="0" presId="urn:microsoft.com/office/officeart/2005/8/layout/cycle4"/>
    <dgm:cxn modelId="{19696DA1-2CB0-47DB-A131-CF7CFA4FAEE3}" type="presParOf" srcId="{A6BF21A4-4B32-46F7-9529-A27AE50D78AE}" destId="{E26363DF-4579-4F85-A664-F53F89A3A3F8}" srcOrd="2" destOrd="0" presId="urn:microsoft.com/office/officeart/2005/8/layout/cycle4"/>
    <dgm:cxn modelId="{2E5ADCEA-53A0-42DE-87EA-7E5C50AD302D}" type="presParOf" srcId="{A6BF21A4-4B32-46F7-9529-A27AE50D78AE}" destId="{FA8A52CC-18C3-4B8A-8E76-EDF1B8B1932E}" srcOrd="3" destOrd="0" presId="urn:microsoft.com/office/officeart/2005/8/layout/cycle4"/>
    <dgm:cxn modelId="{20AEC829-3B64-4417-9233-2842E69CB54C}" type="presParOf" srcId="{A6BF21A4-4B32-46F7-9529-A27AE50D78AE}" destId="{54B2AE02-7618-479F-AEF9-D8D3735AB311}" srcOrd="4" destOrd="0" presId="urn:microsoft.com/office/officeart/2005/8/layout/cycle4"/>
    <dgm:cxn modelId="{9EF46400-1131-4187-81A1-A59171A9E1B7}" type="presParOf" srcId="{5EA9F3F8-4E4D-401D-8181-DD9750A54499}" destId="{276ADA7F-AEB1-476E-9222-8392B5156731}" srcOrd="2" destOrd="0" presId="urn:microsoft.com/office/officeart/2005/8/layout/cycle4"/>
    <dgm:cxn modelId="{EB18133A-561D-4496-9A85-EFF0CF986FD7}" type="presParOf" srcId="{5EA9F3F8-4E4D-401D-8181-DD9750A54499}" destId="{2D4524AD-54A5-46F2-A3EC-1DD8CFBC64B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594BE-687B-47EF-AEC5-7E26197CD3B7}">
      <dsp:nvSpPr>
        <dsp:cNvPr id="0" name=""/>
        <dsp:cNvSpPr/>
      </dsp:nvSpPr>
      <dsp:spPr>
        <a:xfrm>
          <a:off x="1263040" y="262621"/>
          <a:ext cx="1995001" cy="1995001"/>
        </a:xfrm>
        <a:prstGeom prst="pieWedg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타이머</a:t>
          </a:r>
        </a:p>
      </dsp:txBody>
      <dsp:txXfrm>
        <a:off x="1847362" y="846943"/>
        <a:ext cx="1410679" cy="1410679"/>
      </dsp:txXfrm>
    </dsp:sp>
    <dsp:sp modelId="{C3E897DF-7FDB-4A1A-8E14-64EC3E6F831A}">
      <dsp:nvSpPr>
        <dsp:cNvPr id="0" name=""/>
        <dsp:cNvSpPr/>
      </dsp:nvSpPr>
      <dsp:spPr>
        <a:xfrm rot="5400000">
          <a:off x="3350189" y="262621"/>
          <a:ext cx="1995001" cy="1995001"/>
        </a:xfrm>
        <a:prstGeom prst="pieWedge">
          <a:avLst/>
        </a:prstGeom>
        <a:solidFill>
          <a:schemeClr val="accent1">
            <a:shade val="80000"/>
            <a:hueOff val="116428"/>
            <a:satOff val="-2085"/>
            <a:lumOff val="88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오셀로</a:t>
          </a:r>
          <a:endParaRPr lang="ko-KR" altLang="en-US" sz="2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-5400000">
        <a:off x="3350189" y="846943"/>
        <a:ext cx="1410679" cy="1410679"/>
      </dsp:txXfrm>
    </dsp:sp>
    <dsp:sp modelId="{E26363DF-4579-4F85-A664-F53F89A3A3F8}">
      <dsp:nvSpPr>
        <dsp:cNvPr id="0" name=""/>
        <dsp:cNvSpPr/>
      </dsp:nvSpPr>
      <dsp:spPr>
        <a:xfrm rot="10800000">
          <a:off x="3350189" y="2349770"/>
          <a:ext cx="1995001" cy="1995001"/>
        </a:xfrm>
        <a:prstGeom prst="pieWedge">
          <a:avLst/>
        </a:prstGeom>
        <a:solidFill>
          <a:schemeClr val="accent1">
            <a:shade val="80000"/>
            <a:hueOff val="232855"/>
            <a:satOff val="-4171"/>
            <a:lumOff val="17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latin typeface="나눔스퀘어" panose="020B0600000101010101" pitchFamily="50" charset="-127"/>
              <a:ea typeface="나눔스퀘어" panose="020B0600000101010101" pitchFamily="50" charset="-127"/>
            </a:rPr>
            <a:t>타로</a:t>
          </a:r>
        </a:p>
      </dsp:txBody>
      <dsp:txXfrm rot="10800000">
        <a:off x="3350189" y="2349770"/>
        <a:ext cx="1410679" cy="1410679"/>
      </dsp:txXfrm>
    </dsp:sp>
    <dsp:sp modelId="{FA8A52CC-18C3-4B8A-8E76-EDF1B8B1932E}">
      <dsp:nvSpPr>
        <dsp:cNvPr id="0" name=""/>
        <dsp:cNvSpPr/>
      </dsp:nvSpPr>
      <dsp:spPr>
        <a:xfrm rot="16200000">
          <a:off x="1263040" y="2349770"/>
          <a:ext cx="1995001" cy="1995001"/>
        </a:xfrm>
        <a:prstGeom prst="pieWedg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>
              <a:latin typeface="나눔스퀘어" panose="020B0600000101010101" pitchFamily="50" charset="-127"/>
              <a:ea typeface="나눔스퀘어" panose="020B0600000101010101" pitchFamily="50" charset="-127"/>
            </a:rPr>
            <a:t>틱택토</a:t>
          </a:r>
          <a:endParaRPr lang="ko-KR" altLang="en-US" sz="2800" kern="1200" dirty="0"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 rot="5400000">
        <a:off x="1847362" y="2349770"/>
        <a:ext cx="1410679" cy="1410679"/>
      </dsp:txXfrm>
    </dsp:sp>
    <dsp:sp modelId="{276ADA7F-AEB1-476E-9222-8392B5156731}">
      <dsp:nvSpPr>
        <dsp:cNvPr id="0" name=""/>
        <dsp:cNvSpPr/>
      </dsp:nvSpPr>
      <dsp:spPr>
        <a:xfrm>
          <a:off x="2959713" y="1889031"/>
          <a:ext cx="688805" cy="598961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524AD-54A5-46F2-A3EC-1DD8CFBC64B4}">
      <dsp:nvSpPr>
        <dsp:cNvPr id="0" name=""/>
        <dsp:cNvSpPr/>
      </dsp:nvSpPr>
      <dsp:spPr>
        <a:xfrm rot="10800000">
          <a:off x="2959713" y="2119400"/>
          <a:ext cx="688805" cy="598961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1318F2-42FA-4B02-9DB9-D1EEE8C85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1D6351-A95D-4EEE-A786-EF474C2C1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4FDD8-BC5E-4687-9CEC-20DD62A1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1B478-0B59-465C-A7E3-8CA6CE51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8723E-5686-4B89-AD62-FB80D65AC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8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AE272-34DF-41D7-8BCD-DE635048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44D744-6671-4679-A912-6472D4059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CB7E6-ED4A-4AC0-A47B-5C253930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0EA0F-7328-496E-A041-F05E8A91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775F7-2615-45F2-956E-71DD1B03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6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670BE7-4F61-4C85-B3CF-4BAFA04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5CF8A1-3BDA-4802-9618-6EC77DF39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354EB9-5FCB-4946-A027-05F3A560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22BB5-F499-4115-9C74-491E5A16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B7C4F-C097-45CB-B757-349A2C23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16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EE92D-A77C-426A-BCDE-591D1FFF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D156B-D3A7-4823-A811-57A36C1E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8FCA4-C8B9-4B6B-B21A-61DC41BB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72DFB-49FC-40A8-8303-B88D1489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39413-6DD7-4248-829B-82FB7345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9DED2-6502-4FEF-AAF1-0034D8520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5B3C2-E395-43A0-89A2-483DA4AAD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4BF91-E0BC-4AE9-9C78-BD9EC809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752C2-DD10-46C0-8C92-25DF54051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96FCE-52FF-496A-B7E8-264AE6F7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96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02E0C-84C8-48E8-A01C-723142C3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233995-C0D5-4047-8A1D-928B936E5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6E2A22-1565-4B59-97B4-AB307781D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3C2AD-CF83-4EB7-8E62-198978C32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973C29-9E6A-41C7-9591-1EA2DAC8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054B7C-A578-43D7-8A3E-284F4605E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1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5AE6C-982E-4510-810F-6352485F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CF01B3-118B-4CFC-A5F2-2F497589B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B5F384-C76D-4D02-86BC-CF6AE0291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EDCC56-7B57-4EFF-9C5D-9DEE8DABB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8314CA-EF39-4C92-AA03-1E49856B9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E113E7-2784-44CD-8AF8-F7B5C942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4162AF-4781-4AFC-A782-71CD3173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0A7595-7DBC-4BEA-8CA0-69531896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6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399CB-6FAF-4258-AF15-51CFBCCF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5C1EFB-289E-45C5-8496-4E4AA3B7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2CB59D-EFA0-4DB0-82AE-62CA5DEE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448B4-F54F-4144-8C30-E9731584B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5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3F80F52-E62E-4037-991A-A5C1BCE0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7C5FF-C5F8-46CA-B34A-0239E2176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30B21-F466-40EA-A5F2-090BE2544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46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8481-0B41-40EB-BDFB-91285E72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21E06-4CB9-4F16-BA03-0F7ED4162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45C55-F832-41FE-BF1D-3C15A820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C3D0E8-104E-4D12-A589-2EBA5BA0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3FFC59-09B7-46F1-B503-27F4242B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7732B-603B-413E-8331-433180C2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2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83DF0-6E3B-481E-8F99-61577006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7F5E1F-8792-4E9D-AC9B-4AE5EC30B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B21CB-C3CF-453F-9AF6-3F386E44B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7C7099-D232-48BD-9EBE-71B3D9A17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960830-DAC1-49D1-A541-511339C7E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8376B6-248E-44B4-9282-8BFA64D4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04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7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6D6773-C01B-4AD6-BD60-B2171C0B1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B49226-240C-41B5-BCAF-26F8AF16B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107C3-A132-4ECB-94A8-30D0964D4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31906-48FE-4541-8FE6-A7D8540C998E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68816-70F0-496D-900C-42E1E1A1E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495B77-80C4-4251-8049-D31DC10EB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67AB-423A-4145-A568-7D58CD529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2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334B71-6220-4F11-A364-E2831743AACA}"/>
              </a:ext>
            </a:extLst>
          </p:cNvPr>
          <p:cNvSpPr txBox="1"/>
          <p:nvPr/>
        </p:nvSpPr>
        <p:spPr>
          <a:xfrm>
            <a:off x="6974601" y="5601400"/>
            <a:ext cx="49552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2018112277 </a:t>
            </a:r>
            <a:r>
              <a:rPr lang="ko-KR" altLang="en-US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김현진</a:t>
            </a:r>
            <a:r>
              <a:rPr lang="en-US" altLang="ko-KR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2018113521 </a:t>
            </a:r>
            <a:r>
              <a:rPr lang="ko-KR" altLang="en-US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손지영</a:t>
            </a:r>
            <a:endParaRPr lang="en-US" altLang="ko-KR" sz="2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2018112842 </a:t>
            </a:r>
            <a:r>
              <a:rPr lang="ko-KR" altLang="en-US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이단비</a:t>
            </a:r>
            <a:r>
              <a:rPr lang="en-US" altLang="ko-KR" sz="2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2018111866 </a:t>
            </a:r>
            <a:r>
              <a:rPr lang="ko-KR" altLang="en-US" sz="20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최수아</a:t>
            </a:r>
            <a:endParaRPr lang="en-US" altLang="ko-KR" sz="2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38244" y="2086662"/>
            <a:ext cx="4457433" cy="1754326"/>
            <a:chOff x="1160804" y="1428294"/>
            <a:chExt cx="4457433" cy="175432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78ACF5-CC23-43F0-9F28-425C474A8868}"/>
                </a:ext>
              </a:extLst>
            </p:cNvPr>
            <p:cNvSpPr/>
            <p:nvPr/>
          </p:nvSpPr>
          <p:spPr>
            <a:xfrm>
              <a:off x="1160804" y="1754260"/>
              <a:ext cx="1909684" cy="368300"/>
            </a:xfrm>
            <a:prstGeom prst="rect">
              <a:avLst/>
            </a:prstGeom>
            <a:solidFill>
              <a:srgbClr val="B4D4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DFE176-A31B-4270-BE6D-ABC400C609E1}"/>
                </a:ext>
              </a:extLst>
            </p:cNvPr>
            <p:cNvSpPr txBox="1"/>
            <p:nvPr/>
          </p:nvSpPr>
          <p:spPr>
            <a:xfrm>
              <a:off x="1192025" y="1428294"/>
              <a:ext cx="442621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JAVA</a:t>
              </a:r>
            </a:p>
            <a:p>
              <a:r>
                <a:rPr lang="en-US" altLang="ko-KR" sz="54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PROJECT 5</a:t>
              </a:r>
              <a:r>
                <a:rPr lang="ko-KR" altLang="en-US" sz="5400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8D14888-C627-4483-BC7D-40530E5EE69B}"/>
                </a:ext>
              </a:extLst>
            </p:cNvPr>
            <p:cNvCxnSpPr>
              <a:cxnSpLocks/>
            </p:cNvCxnSpPr>
            <p:nvPr/>
          </p:nvCxnSpPr>
          <p:spPr>
            <a:xfrm>
              <a:off x="1198280" y="3182620"/>
              <a:ext cx="441995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1F29DF-3019-47D0-AC7F-821C970634D5}"/>
              </a:ext>
            </a:extLst>
          </p:cNvPr>
          <p:cNvSpPr/>
          <p:nvPr/>
        </p:nvSpPr>
        <p:spPr>
          <a:xfrm>
            <a:off x="11899900" y="0"/>
            <a:ext cx="292100" cy="6858000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326893-F6DF-4A08-8823-ED9EBA5A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484784"/>
            <a:ext cx="3295923" cy="316835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348880"/>
            <a:ext cx="4954128" cy="399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99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C326893-F6DF-4A08-8823-ED9EBA5A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484784"/>
            <a:ext cx="3295923" cy="316835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636912"/>
            <a:ext cx="55626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9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A15C1B-90EA-4764-82D8-BC0E5A03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484784"/>
            <a:ext cx="3289483" cy="3168352"/>
          </a:xfrm>
          <a:prstGeom prst="rect">
            <a:avLst/>
          </a:prstGeom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08" y="2204864"/>
            <a:ext cx="44100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50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A15C1B-90EA-4764-82D8-BC0E5A03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484784"/>
            <a:ext cx="3289483" cy="3168352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133" y="1868454"/>
            <a:ext cx="5018227" cy="156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71" y="3429000"/>
            <a:ext cx="7072088" cy="295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04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CA8C84-8EE1-4BEE-9FF2-51B01765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484784"/>
            <a:ext cx="3283446" cy="31436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3" y="2420888"/>
            <a:ext cx="624001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238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007768" y="1484784"/>
            <a:ext cx="2563366" cy="280831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81" y="1484784"/>
            <a:ext cx="4176464" cy="467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9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007768" y="1484784"/>
            <a:ext cx="2563366" cy="280831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264" y="1822450"/>
            <a:ext cx="37338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그림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007768" y="2952928"/>
            <a:ext cx="2563366" cy="27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6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365500" y="446360"/>
            <a:ext cx="8826500" cy="6223000"/>
            <a:chOff x="2959100" y="444500"/>
            <a:chExt cx="9232900" cy="6223000"/>
          </a:xfrm>
        </p:grpSpPr>
        <p:sp>
          <p:nvSpPr>
            <p:cNvPr id="4" name="직사각형 3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6" y="876848"/>
            <a:ext cx="3843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퀵소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 descr="쇼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4812" y="1604516"/>
            <a:ext cx="3627875" cy="429364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51784" y="2266036"/>
            <a:ext cx="5128792" cy="19626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0016" y="4429968"/>
            <a:ext cx="6324557" cy="8712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65600" y="1801181"/>
            <a:ext cx="4227966" cy="4648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68008" y="2461619"/>
            <a:ext cx="6114359" cy="281951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33820" y="5535615"/>
            <a:ext cx="3262263" cy="210469"/>
          </a:xfrm>
          <a:prstGeom prst="rect">
            <a:avLst/>
          </a:prstGeom>
        </p:spPr>
      </p:pic>
      <p:pic>
        <p:nvPicPr>
          <p:cNvPr id="16" name="그림 15" descr="쇼지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02138" y="2277679"/>
            <a:ext cx="2493862" cy="2951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6" y="876848"/>
            <a:ext cx="3987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퀵소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2427" y="1618461"/>
            <a:ext cx="3732646" cy="44419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7916" y="1891431"/>
            <a:ext cx="5236977" cy="18976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42122" y="3869752"/>
            <a:ext cx="3889818" cy="171948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170874" y="5648571"/>
            <a:ext cx="2515843" cy="37271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3752" y="2204864"/>
            <a:ext cx="2806896" cy="33402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07968" y="1556792"/>
            <a:ext cx="6453642" cy="2482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6" y="876848"/>
            <a:ext cx="3555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퀵소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" name="그림 16" descr="쇼지, 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5797" y="1706296"/>
            <a:ext cx="3784741" cy="44851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08168" y="2834451"/>
            <a:ext cx="2520280" cy="3209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15541" y="2171551"/>
            <a:ext cx="4741099" cy="443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81630" y="3247943"/>
            <a:ext cx="4130994" cy="248531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9481" y="2194620"/>
            <a:ext cx="2960615" cy="3508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01.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정하기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8B688-093C-44D5-B84B-6DF363EB2C4A}"/>
              </a:ext>
            </a:extLst>
          </p:cNvPr>
          <p:cNvSpPr/>
          <p:nvPr/>
        </p:nvSpPr>
        <p:spPr>
          <a:xfrm>
            <a:off x="3553873" y="1556792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8AAF54-DD62-4518-9192-6DFFA066CD05}"/>
              </a:ext>
            </a:extLst>
          </p:cNvPr>
          <p:cNvSpPr/>
          <p:nvPr/>
        </p:nvSpPr>
        <p:spPr>
          <a:xfrm>
            <a:off x="6037551" y="1556792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F210EB-E617-4760-AFEB-CBEEA8BD9FCE}"/>
              </a:ext>
            </a:extLst>
          </p:cNvPr>
          <p:cNvSpPr/>
          <p:nvPr/>
        </p:nvSpPr>
        <p:spPr>
          <a:xfrm>
            <a:off x="8521230" y="1556792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B606C6-CC57-45CD-AEBD-0BAD4142F782}"/>
              </a:ext>
            </a:extLst>
          </p:cNvPr>
          <p:cNvSpPr txBox="1"/>
          <p:nvPr/>
        </p:nvSpPr>
        <p:spPr>
          <a:xfrm>
            <a:off x="6702696" y="2009711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틱택토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9A66CD-C75C-411D-ACBA-1286C789CC8B}"/>
              </a:ext>
            </a:extLst>
          </p:cNvPr>
          <p:cNvSpPr txBox="1"/>
          <p:nvPr/>
        </p:nvSpPr>
        <p:spPr>
          <a:xfrm>
            <a:off x="9165587" y="2016842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오셀로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3786215" y="2010770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타이머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268CC1-90B5-45FA-96C5-A1D1086147EE}"/>
              </a:ext>
            </a:extLst>
          </p:cNvPr>
          <p:cNvSpPr txBox="1"/>
          <p:nvPr/>
        </p:nvSpPr>
        <p:spPr>
          <a:xfrm>
            <a:off x="6777128" y="170203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손지영 학우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55CB8F-35AB-4363-AFEF-2BA4B52C0F29}"/>
              </a:ext>
            </a:extLst>
          </p:cNvPr>
          <p:cNvSpPr txBox="1"/>
          <p:nvPr/>
        </p:nvSpPr>
        <p:spPr>
          <a:xfrm>
            <a:off x="9288218" y="1702037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손지영 학우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7C15FB-2498-47D2-A676-31621F567DFD}"/>
              </a:ext>
            </a:extLst>
          </p:cNvPr>
          <p:cNvSpPr txBox="1"/>
          <p:nvPr/>
        </p:nvSpPr>
        <p:spPr>
          <a:xfrm>
            <a:off x="4252523" y="170203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김현진 학우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5E8B688-093C-44D5-B84B-6DF363EB2C4A}"/>
              </a:ext>
            </a:extLst>
          </p:cNvPr>
          <p:cNvSpPr/>
          <p:nvPr/>
        </p:nvSpPr>
        <p:spPr>
          <a:xfrm>
            <a:off x="4655840" y="4740172"/>
            <a:ext cx="2374183" cy="11938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F8AAF54-DD62-4518-9192-6DFFA066CD05}"/>
              </a:ext>
            </a:extLst>
          </p:cNvPr>
          <p:cNvSpPr/>
          <p:nvPr/>
        </p:nvSpPr>
        <p:spPr>
          <a:xfrm>
            <a:off x="7139518" y="4740172"/>
            <a:ext cx="2374183" cy="11938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F210EB-E617-4760-AFEB-CBEEA8BD9FCE}"/>
              </a:ext>
            </a:extLst>
          </p:cNvPr>
          <p:cNvSpPr/>
          <p:nvPr/>
        </p:nvSpPr>
        <p:spPr>
          <a:xfrm>
            <a:off x="9623197" y="4740172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B606C6-CC57-45CD-AEBD-0BAD4142F782}"/>
              </a:ext>
            </a:extLst>
          </p:cNvPr>
          <p:cNvSpPr txBox="1"/>
          <p:nvPr/>
        </p:nvSpPr>
        <p:spPr>
          <a:xfrm>
            <a:off x="7425872" y="5201301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정하기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9A66CD-C75C-411D-ACBA-1286C789CC8B}"/>
              </a:ext>
            </a:extLst>
          </p:cNvPr>
          <p:cNvSpPr txBox="1"/>
          <p:nvPr/>
        </p:nvSpPr>
        <p:spPr>
          <a:xfrm>
            <a:off x="10074108" y="5201301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타로게임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5051689" y="5201301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영화 예매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68CC1-90B5-45FA-96C5-A1D1086147EE}"/>
              </a:ext>
            </a:extLst>
          </p:cNvPr>
          <p:cNvSpPr txBox="1"/>
          <p:nvPr/>
        </p:nvSpPr>
        <p:spPr>
          <a:xfrm>
            <a:off x="7847284" y="4901121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최수아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55CB8F-35AB-4363-AFEF-2BA4B52C0F29}"/>
              </a:ext>
            </a:extLst>
          </p:cNvPr>
          <p:cNvSpPr txBox="1"/>
          <p:nvPr/>
        </p:nvSpPr>
        <p:spPr>
          <a:xfrm>
            <a:off x="10381919" y="4901120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최수아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7C15FB-2498-47D2-A676-31621F567DFD}"/>
              </a:ext>
            </a:extLst>
          </p:cNvPr>
          <p:cNvSpPr txBox="1"/>
          <p:nvPr/>
        </p:nvSpPr>
        <p:spPr>
          <a:xfrm>
            <a:off x="5399781" y="4901122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최수아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학우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E8B688-093C-44D5-B84B-6DF363EB2C4A}"/>
              </a:ext>
            </a:extLst>
          </p:cNvPr>
          <p:cNvSpPr/>
          <p:nvPr/>
        </p:nvSpPr>
        <p:spPr>
          <a:xfrm>
            <a:off x="4079776" y="3104396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8AAF54-DD62-4518-9192-6DFFA066CD05}"/>
              </a:ext>
            </a:extLst>
          </p:cNvPr>
          <p:cNvSpPr/>
          <p:nvPr/>
        </p:nvSpPr>
        <p:spPr>
          <a:xfrm>
            <a:off x="6563454" y="3104396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F210EB-E617-4760-AFEB-CBEEA8BD9FCE}"/>
              </a:ext>
            </a:extLst>
          </p:cNvPr>
          <p:cNvSpPr/>
          <p:nvPr/>
        </p:nvSpPr>
        <p:spPr>
          <a:xfrm>
            <a:off x="9047134" y="3104396"/>
            <a:ext cx="2374183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606C6-CC57-45CD-AEBD-0BAD4142F782}"/>
              </a:ext>
            </a:extLst>
          </p:cNvPr>
          <p:cNvSpPr txBox="1"/>
          <p:nvPr/>
        </p:nvSpPr>
        <p:spPr>
          <a:xfrm>
            <a:off x="7007017" y="3526641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관리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9A66CD-C75C-411D-ACBA-1286C789CC8B}"/>
              </a:ext>
            </a:extLst>
          </p:cNvPr>
          <p:cNvSpPr txBox="1"/>
          <p:nvPr/>
        </p:nvSpPr>
        <p:spPr>
          <a:xfrm>
            <a:off x="9442983" y="3526641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받기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4450573" y="3419639"/>
            <a:ext cx="1741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날씨에 맞는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옷추천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268CC1-90B5-45FA-96C5-A1D1086147EE}"/>
              </a:ext>
            </a:extLst>
          </p:cNvPr>
          <p:cNvSpPr txBox="1"/>
          <p:nvPr/>
        </p:nvSpPr>
        <p:spPr>
          <a:xfrm>
            <a:off x="7223274" y="3156424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이단비 학우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55CB8F-35AB-4363-AFEF-2BA4B52C0F29}"/>
              </a:ext>
            </a:extLst>
          </p:cNvPr>
          <p:cNvSpPr txBox="1"/>
          <p:nvPr/>
        </p:nvSpPr>
        <p:spPr>
          <a:xfrm>
            <a:off x="9774004" y="3169920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이단비 학우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7C15FB-2498-47D2-A676-31621F567DFD}"/>
              </a:ext>
            </a:extLst>
          </p:cNvPr>
          <p:cNvSpPr txBox="1"/>
          <p:nvPr/>
        </p:nvSpPr>
        <p:spPr>
          <a:xfrm>
            <a:off x="4806645" y="3187021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손지영 학우</a:t>
            </a:r>
          </a:p>
        </p:txBody>
      </p:sp>
    </p:spTree>
    <p:extLst>
      <p:ext uri="{BB962C8B-B14F-4D97-AF65-F5344CB8AC3E}">
        <p14:creationId xmlns:p14="http://schemas.microsoft.com/office/powerpoint/2010/main" val="75469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6" y="876848"/>
            <a:ext cx="3627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퀵소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596" y="1592652"/>
            <a:ext cx="3813796" cy="45365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10596" y="1592652"/>
            <a:ext cx="3813796" cy="44989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2436" y="4699710"/>
            <a:ext cx="5079727" cy="15249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8048" y="1628800"/>
            <a:ext cx="5300261" cy="30115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50495" y="3026652"/>
            <a:ext cx="1893946" cy="3303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1128" y="2217688"/>
            <a:ext cx="2552904" cy="3011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31248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문제점과 해결방법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0F682-6D45-4223-8A1A-78357FC12845}"/>
              </a:ext>
            </a:extLst>
          </p:cNvPr>
          <p:cNvSpPr/>
          <p:nvPr/>
        </p:nvSpPr>
        <p:spPr>
          <a:xfrm>
            <a:off x="9386248" y="1646728"/>
            <a:ext cx="2565161" cy="4711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9358674" y="2069490"/>
            <a:ext cx="262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오셀로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49E12-D8FD-4A49-8155-19E2138785F8}"/>
              </a:ext>
            </a:extLst>
          </p:cNvPr>
          <p:cNvSpPr txBox="1"/>
          <p:nvPr/>
        </p:nvSpPr>
        <p:spPr>
          <a:xfrm>
            <a:off x="9239157" y="2768131"/>
            <a:ext cx="276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실행 시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 창이 나옴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CA55C-CBF5-42B0-B1A1-14EF38DDA513}"/>
              </a:ext>
            </a:extLst>
          </p:cNvPr>
          <p:cNvSpPr txBox="1"/>
          <p:nvPr/>
        </p:nvSpPr>
        <p:spPr>
          <a:xfrm>
            <a:off x="9288656" y="4894745"/>
            <a:ext cx="2760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빈 창 없앰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BC1139-0B47-4CD4-A076-CB6F9567A9F6}"/>
              </a:ext>
            </a:extLst>
          </p:cNvPr>
          <p:cNvSpPr/>
          <p:nvPr/>
        </p:nvSpPr>
        <p:spPr>
          <a:xfrm>
            <a:off x="3632060" y="1650364"/>
            <a:ext cx="5398723" cy="4711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F6703-D183-469F-8B5B-AE9D1EF16CE3}"/>
              </a:ext>
            </a:extLst>
          </p:cNvPr>
          <p:cNvSpPr txBox="1"/>
          <p:nvPr/>
        </p:nvSpPr>
        <p:spPr>
          <a:xfrm>
            <a:off x="4992365" y="2034311"/>
            <a:ext cx="262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6F55A-4B57-4519-8C87-043BFE21A479}"/>
              </a:ext>
            </a:extLst>
          </p:cNvPr>
          <p:cNvSpPr txBox="1"/>
          <p:nvPr/>
        </p:nvSpPr>
        <p:spPr>
          <a:xfrm>
            <a:off x="3654703" y="2678058"/>
            <a:ext cx="2769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실행 중 게임이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종료되면 타이머와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게임이 같이 종료됨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0A6105-8D70-4136-8AC6-8C21C8C64FE1}"/>
              </a:ext>
            </a:extLst>
          </p:cNvPr>
          <p:cNvSpPr txBox="1"/>
          <p:nvPr/>
        </p:nvSpPr>
        <p:spPr>
          <a:xfrm>
            <a:off x="6315257" y="4853917"/>
            <a:ext cx="276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시간이 끝나면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알림창이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뜨도록 수정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57B9C-5A4C-4B9E-A630-97B491ED1174}"/>
              </a:ext>
            </a:extLst>
          </p:cNvPr>
          <p:cNvSpPr txBox="1"/>
          <p:nvPr/>
        </p:nvSpPr>
        <p:spPr>
          <a:xfrm>
            <a:off x="3587244" y="3912018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5FC913-A9BC-4449-B453-DE20B17B7A9A}"/>
              </a:ext>
            </a:extLst>
          </p:cNvPr>
          <p:cNvSpPr txBox="1"/>
          <p:nvPr/>
        </p:nvSpPr>
        <p:spPr>
          <a:xfrm>
            <a:off x="9298165" y="3908382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79EB2-B475-4791-83BC-D7D3CC74E953}"/>
              </a:ext>
            </a:extLst>
          </p:cNvPr>
          <p:cNvSpPr txBox="1"/>
          <p:nvPr/>
        </p:nvSpPr>
        <p:spPr>
          <a:xfrm>
            <a:off x="6232501" y="2678058"/>
            <a:ext cx="2906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시간이 끝나면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알림 없이 타이머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작동이 종료됨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AD13A1-7767-4969-AD8C-91A2BDB7BA7E}"/>
              </a:ext>
            </a:extLst>
          </p:cNvPr>
          <p:cNvSpPr txBox="1"/>
          <p:nvPr/>
        </p:nvSpPr>
        <p:spPr>
          <a:xfrm>
            <a:off x="6296651" y="3912018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29517-B648-4E3E-8A0F-6A79C2A7B4CE}"/>
              </a:ext>
            </a:extLst>
          </p:cNvPr>
          <p:cNvSpPr txBox="1"/>
          <p:nvPr/>
        </p:nvSpPr>
        <p:spPr>
          <a:xfrm>
            <a:off x="3565642" y="4657713"/>
            <a:ext cx="30503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창을 닫아도 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타이머가 유지되고</a:t>
            </a:r>
            <a:r>
              <a:rPr lang="en-US" altLang="ko-KR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algn="ctr"/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타이머가 종료되면 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게임창도 종료되도록 수정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804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03.</a:t>
            </a:r>
          </a:p>
          <a:p>
            <a:r>
              <a:rPr lang="ko-KR" altLang="en-US" sz="4000" spc="-15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endParaRPr lang="ko-KR" altLang="en-US" sz="4000" spc="-15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6289" y="1676066"/>
            <a:ext cx="8605285" cy="43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578ACF5-CC23-43F0-9F28-425C474A8868}"/>
              </a:ext>
            </a:extLst>
          </p:cNvPr>
          <p:cNvSpPr/>
          <p:nvPr/>
        </p:nvSpPr>
        <p:spPr>
          <a:xfrm>
            <a:off x="4871947" y="3542632"/>
            <a:ext cx="2590307" cy="431800"/>
          </a:xfrm>
          <a:prstGeom prst="rect">
            <a:avLst/>
          </a:prstGeom>
          <a:solidFill>
            <a:srgbClr val="B4D4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FE176-A31B-4270-BE6D-ABC400C609E1}"/>
              </a:ext>
            </a:extLst>
          </p:cNvPr>
          <p:cNvSpPr txBox="1"/>
          <p:nvPr/>
        </p:nvSpPr>
        <p:spPr>
          <a:xfrm>
            <a:off x="4871947" y="2404772"/>
            <a:ext cx="2448106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770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</a:p>
          <a:p>
            <a:r>
              <a:rPr lang="ko-KR" altLang="en-US" sz="48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rgbClr val="0770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84324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01.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주제별 구현 계획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C8AA658-F98D-4BC3-8C42-4C3623AD1CC1}"/>
              </a:ext>
            </a:extLst>
          </p:cNvPr>
          <p:cNvGrpSpPr/>
          <p:nvPr/>
        </p:nvGrpSpPr>
        <p:grpSpPr>
          <a:xfrm>
            <a:off x="3836277" y="1850820"/>
            <a:ext cx="7720932" cy="475203"/>
            <a:chOff x="3918284" y="1401679"/>
            <a:chExt cx="7720932" cy="475203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851D513-4D61-47CC-B85E-22C1B693A86F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60" name="사각형: 둥근 모서리 1">
                <a:extLst>
                  <a:ext uri="{FF2B5EF4-FFF2-40B4-BE49-F238E27FC236}">
                    <a16:creationId xmlns:a16="http://schemas.microsoft.com/office/drawing/2014/main" id="{83836D30-B427-4B23-ACC1-69A2F486D839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1" name="사각형: 둥근 모서리 15">
                <a:extLst>
                  <a:ext uri="{FF2B5EF4-FFF2-40B4-BE49-F238E27FC236}">
                    <a16:creationId xmlns:a16="http://schemas.microsoft.com/office/drawing/2014/main" id="{2B287A4C-DD39-4525-A15C-1E56CA8D261E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509468-0D3F-4075-8468-C1E214099CBB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47B96EE-B0A5-48E7-B492-8C0DA4666331}"/>
                </a:ext>
              </a:extLst>
            </p:cNvPr>
            <p:cNvSpPr/>
            <p:nvPr/>
          </p:nvSpPr>
          <p:spPr>
            <a:xfrm>
              <a:off x="4609748" y="1453865"/>
              <a:ext cx="5780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 타이머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 종류 별 시간 세팅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 종료 시 알림 표시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8EC80C0-0249-4B94-8724-AA69FD965C00}"/>
              </a:ext>
            </a:extLst>
          </p:cNvPr>
          <p:cNvGrpSpPr/>
          <p:nvPr/>
        </p:nvGrpSpPr>
        <p:grpSpPr>
          <a:xfrm>
            <a:off x="3836277" y="2463307"/>
            <a:ext cx="7720932" cy="475203"/>
            <a:chOff x="3918284" y="1401679"/>
            <a:chExt cx="7720932" cy="47520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EC97220-34B7-472A-91F0-EEC32AE0FCBA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66" name="사각형: 둥근 모서리 28">
                <a:extLst>
                  <a:ext uri="{FF2B5EF4-FFF2-40B4-BE49-F238E27FC236}">
                    <a16:creationId xmlns:a16="http://schemas.microsoft.com/office/drawing/2014/main" id="{C33E5197-93C8-484A-BA5F-509161774554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67" name="사각형: 둥근 모서리 29">
                <a:extLst>
                  <a:ext uri="{FF2B5EF4-FFF2-40B4-BE49-F238E27FC236}">
                    <a16:creationId xmlns:a16="http://schemas.microsoft.com/office/drawing/2014/main" id="{43987685-F48D-4368-8136-8851532510FF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653287C-3F0E-4DB3-AE84-7903A3B94B56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13F9B68-49D1-4A6D-BD59-ACBFB9A62F84}"/>
                </a:ext>
              </a:extLst>
            </p:cNvPr>
            <p:cNvSpPr/>
            <p:nvPr/>
          </p:nvSpPr>
          <p:spPr>
            <a:xfrm>
              <a:off x="4609748" y="1453865"/>
              <a:ext cx="5028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틱택토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오셀로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자체 룰을 따라 구현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컴퓨터와 대결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A42FC84-E810-49C0-BD0A-91079085A011}"/>
              </a:ext>
            </a:extLst>
          </p:cNvPr>
          <p:cNvGrpSpPr/>
          <p:nvPr/>
        </p:nvGrpSpPr>
        <p:grpSpPr>
          <a:xfrm>
            <a:off x="3836277" y="3075794"/>
            <a:ext cx="7720932" cy="475203"/>
            <a:chOff x="3918284" y="1401679"/>
            <a:chExt cx="7720932" cy="475203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1913696-C460-4845-948D-5E22E0835D5F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72" name="사각형: 둥근 모서리 34">
                <a:extLst>
                  <a:ext uri="{FF2B5EF4-FFF2-40B4-BE49-F238E27FC236}">
                    <a16:creationId xmlns:a16="http://schemas.microsoft.com/office/drawing/2014/main" id="{9C0F4298-2C81-4442-A1C9-B8EE69B8DDC9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3" name="사각형: 둥근 모서리 35">
                <a:extLst>
                  <a:ext uri="{FF2B5EF4-FFF2-40B4-BE49-F238E27FC236}">
                    <a16:creationId xmlns:a16="http://schemas.microsoft.com/office/drawing/2014/main" id="{48A8A5A6-D30B-4DF1-9EF5-EF9754AD8B8D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24726A5D-93CD-482D-9D9C-CE26FF62F15D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1A31C36-3F62-477F-9FD2-A74239313494}"/>
                </a:ext>
              </a:extLst>
            </p:cNvPr>
            <p:cNvSpPr/>
            <p:nvPr/>
          </p:nvSpPr>
          <p:spPr>
            <a:xfrm>
              <a:off x="4609748" y="1453865"/>
              <a:ext cx="57807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옷 추천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날씨 별 남녀 옷차림 추천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대표적인 옷 이미지 저장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91C9D5F-9B09-46D3-93B4-715E5F90EDF5}"/>
              </a:ext>
            </a:extLst>
          </p:cNvPr>
          <p:cNvGrpSpPr/>
          <p:nvPr/>
        </p:nvGrpSpPr>
        <p:grpSpPr>
          <a:xfrm>
            <a:off x="3836277" y="3688281"/>
            <a:ext cx="7720932" cy="475203"/>
            <a:chOff x="3918284" y="1401679"/>
            <a:chExt cx="7720932" cy="475203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BDDCB9E-D8F0-42AD-AA75-9DE26AF97117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78" name="사각형: 둥근 모서리 40">
                <a:extLst>
                  <a:ext uri="{FF2B5EF4-FFF2-40B4-BE49-F238E27FC236}">
                    <a16:creationId xmlns:a16="http://schemas.microsoft.com/office/drawing/2014/main" id="{2B1DB2C5-BC5D-4A02-B219-EEB46BF64C42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9" name="사각형: 둥근 모서리 41">
                <a:extLst>
                  <a:ext uri="{FF2B5EF4-FFF2-40B4-BE49-F238E27FC236}">
                    <a16:creationId xmlns:a16="http://schemas.microsoft.com/office/drawing/2014/main" id="{22E581A4-0118-40DC-8765-B7EA39989530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8E607EA-A550-45B7-9159-71F8D68A0F2B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90840D49-083A-4E1C-93E8-F6E66CD20106}"/>
                </a:ext>
              </a:extLst>
            </p:cNvPr>
            <p:cNvSpPr/>
            <p:nvPr/>
          </p:nvSpPr>
          <p:spPr>
            <a:xfrm>
              <a:off x="4609748" y="1453865"/>
              <a:ext cx="45528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주문 받기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메뉴판에서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메뉴 선택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총 가격 제시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A42FC84-E810-49C0-BD0A-91079085A011}"/>
              </a:ext>
            </a:extLst>
          </p:cNvPr>
          <p:cNvGrpSpPr/>
          <p:nvPr/>
        </p:nvGrpSpPr>
        <p:grpSpPr>
          <a:xfrm>
            <a:off x="3836277" y="4306524"/>
            <a:ext cx="7720932" cy="475203"/>
            <a:chOff x="3918284" y="1401679"/>
            <a:chExt cx="7720932" cy="47520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1913696-C460-4845-948D-5E22E0835D5F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84" name="사각형: 둥근 모서리 34">
                <a:extLst>
                  <a:ext uri="{FF2B5EF4-FFF2-40B4-BE49-F238E27FC236}">
                    <a16:creationId xmlns:a16="http://schemas.microsoft.com/office/drawing/2014/main" id="{9C0F4298-2C81-4442-A1C9-B8EE69B8DDC9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85" name="사각형: 둥근 모서리 35">
                <a:extLst>
                  <a:ext uri="{FF2B5EF4-FFF2-40B4-BE49-F238E27FC236}">
                    <a16:creationId xmlns:a16="http://schemas.microsoft.com/office/drawing/2014/main" id="{48A8A5A6-D30B-4DF1-9EF5-EF9754AD8B8D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4726A5D-93CD-482D-9D9C-CE26FF62F15D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1A31C36-3F62-477F-9FD2-A74239313494}"/>
                </a:ext>
              </a:extLst>
            </p:cNvPr>
            <p:cNvSpPr/>
            <p:nvPr/>
          </p:nvSpPr>
          <p:spPr>
            <a:xfrm>
              <a:off x="4609748" y="1453865"/>
              <a:ext cx="61911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 관리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월별 계획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일정 추가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삭제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알림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검색 기능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91C9D5F-9B09-46D3-93B4-715E5F90EDF5}"/>
              </a:ext>
            </a:extLst>
          </p:cNvPr>
          <p:cNvGrpSpPr/>
          <p:nvPr/>
        </p:nvGrpSpPr>
        <p:grpSpPr>
          <a:xfrm>
            <a:off x="3836277" y="4919011"/>
            <a:ext cx="7720932" cy="475203"/>
            <a:chOff x="3918284" y="1401679"/>
            <a:chExt cx="7720932" cy="475203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BDDCB9E-D8F0-42AD-AA75-9DE26AF97117}"/>
                </a:ext>
              </a:extLst>
            </p:cNvPr>
            <p:cNvGrpSpPr/>
            <p:nvPr/>
          </p:nvGrpSpPr>
          <p:grpSpPr>
            <a:xfrm>
              <a:off x="3918284" y="1401679"/>
              <a:ext cx="7720932" cy="475203"/>
              <a:chOff x="3988468" y="1401679"/>
              <a:chExt cx="7720932" cy="475203"/>
            </a:xfrm>
          </p:grpSpPr>
          <p:sp>
            <p:nvSpPr>
              <p:cNvPr id="90" name="사각형: 둥근 모서리 40">
                <a:extLst>
                  <a:ext uri="{FF2B5EF4-FFF2-40B4-BE49-F238E27FC236}">
                    <a16:creationId xmlns:a16="http://schemas.microsoft.com/office/drawing/2014/main" id="{2B1DB2C5-BC5D-4A02-B219-EEB46BF64C42}"/>
                  </a:ext>
                </a:extLst>
              </p:cNvPr>
              <p:cNvSpPr/>
              <p:nvPr/>
            </p:nvSpPr>
            <p:spPr>
              <a:xfrm>
                <a:off x="3988468" y="1401679"/>
                <a:ext cx="7720932" cy="475203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rgbClr val="0770B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1" name="사각형: 둥근 모서리 41">
                <a:extLst>
                  <a:ext uri="{FF2B5EF4-FFF2-40B4-BE49-F238E27FC236}">
                    <a16:creationId xmlns:a16="http://schemas.microsoft.com/office/drawing/2014/main" id="{22E581A4-0118-40DC-8765-B7EA39989530}"/>
                  </a:ext>
                </a:extLst>
              </p:cNvPr>
              <p:cNvSpPr/>
              <p:nvPr/>
            </p:nvSpPr>
            <p:spPr>
              <a:xfrm>
                <a:off x="4050631" y="1455363"/>
                <a:ext cx="370974" cy="367834"/>
              </a:xfrm>
              <a:prstGeom prst="roundRect">
                <a:avLst>
                  <a:gd name="adj" fmla="val 50000"/>
                </a:avLst>
              </a:prstGeom>
              <a:solidFill>
                <a:srgbClr val="0770BB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8E607EA-A550-45B7-9159-71F8D68A0F2B}"/>
                </a:ext>
              </a:extLst>
            </p:cNvPr>
            <p:cNvSpPr/>
            <p:nvPr/>
          </p:nvSpPr>
          <p:spPr>
            <a:xfrm>
              <a:off x="4002822" y="1453865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6</a:t>
              </a:r>
              <a:endPara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90840D49-083A-4E1C-93E8-F6E66CD20106}"/>
                </a:ext>
              </a:extLst>
            </p:cNvPr>
            <p:cNvSpPr/>
            <p:nvPr/>
          </p:nvSpPr>
          <p:spPr>
            <a:xfrm>
              <a:off x="4609748" y="1453865"/>
              <a:ext cx="59859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타로 게임 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랜덤으로 카드 선택</a:t>
              </a:r>
              <a:r>
                <a:rPr lang="en-US" altLang="ko-KR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0770B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선택된 카드 출력 후 풀이 제공</a:t>
              </a:r>
              <a:endParaRPr lang="ko-KR" altLang="en-US" dirty="0">
                <a:solidFill>
                  <a:srgbClr val="0770B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264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01.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36712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투표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962400" y="1503037"/>
            <a:ext cx="7565571" cy="228600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13600" y="1696785"/>
            <a:ext cx="6683829" cy="804588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4313600" y="1837469"/>
            <a:ext cx="659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타이머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틱택토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오셀로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타로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endParaRPr lang="ko-KR" altLang="en-US" sz="2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4358095" y="2653772"/>
            <a:ext cx="659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음식을 조리하는 동안 게임을 하면서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기다릴 수 있는 프로그램 구성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313600" y="4110194"/>
            <a:ext cx="6683829" cy="804588"/>
          </a:xfrm>
          <a:prstGeom prst="rect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4313600" y="4250878"/>
            <a:ext cx="659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일정관리 프로그램 </a:t>
            </a:r>
            <a:r>
              <a:rPr lang="en-US" altLang="ko-KR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8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옷 추천 프로그램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4358095" y="5067181"/>
            <a:ext cx="659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날짜를 선택하면 기온과 추천 옷차림을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 보여줄 수 있는 프로그램 구성</a:t>
            </a:r>
          </a:p>
        </p:txBody>
      </p:sp>
    </p:spTree>
    <p:extLst>
      <p:ext uri="{BB962C8B-B14F-4D97-AF65-F5344CB8AC3E}">
        <p14:creationId xmlns:p14="http://schemas.microsoft.com/office/powerpoint/2010/main" val="67544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31248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01.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1844588061"/>
              </p:ext>
            </p:extLst>
          </p:nvPr>
        </p:nvGraphicFramePr>
        <p:xfrm>
          <a:off x="2440096" y="1485900"/>
          <a:ext cx="6608232" cy="460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26886" y="2331609"/>
            <a:ext cx="101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김현진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88008" y="2331609"/>
            <a:ext cx="101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손지영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26887" y="4819146"/>
            <a:ext cx="101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이단비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88274" y="4815690"/>
            <a:ext cx="101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최수아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 descr="github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81" y="1844824"/>
            <a:ext cx="396862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7831827" y="3861600"/>
            <a:ext cx="442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프로그램의 진행상황과 코드 공유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부족한 부분을 상호 보완 위해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 소통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875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31248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문제점과 해결방법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0F682-6D45-4223-8A1A-78357FC12845}"/>
              </a:ext>
            </a:extLst>
          </p:cNvPr>
          <p:cNvSpPr/>
          <p:nvPr/>
        </p:nvSpPr>
        <p:spPr>
          <a:xfrm>
            <a:off x="3627559" y="1650252"/>
            <a:ext cx="2565161" cy="4711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393035-231D-4A98-A875-5521692B6CFD}"/>
              </a:ext>
            </a:extLst>
          </p:cNvPr>
          <p:cNvSpPr txBox="1"/>
          <p:nvPr/>
        </p:nvSpPr>
        <p:spPr>
          <a:xfrm>
            <a:off x="3599985" y="2073014"/>
            <a:ext cx="262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49E12-D8FD-4A49-8155-19E2138785F8}"/>
              </a:ext>
            </a:extLst>
          </p:cNvPr>
          <p:cNvSpPr txBox="1"/>
          <p:nvPr/>
        </p:nvSpPr>
        <p:spPr>
          <a:xfrm>
            <a:off x="3478297" y="2672941"/>
            <a:ext cx="2760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시간이 종료된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후에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OVER!!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나오지 않음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CA55C-CBF5-42B0-B1A1-14EF38DDA513}"/>
              </a:ext>
            </a:extLst>
          </p:cNvPr>
          <p:cNvSpPr txBox="1"/>
          <p:nvPr/>
        </p:nvSpPr>
        <p:spPr>
          <a:xfrm>
            <a:off x="3529967" y="4647750"/>
            <a:ext cx="2760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추가하여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타이머 실행상태 구별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Inner Class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BC1139-0B47-4CD4-A076-CB6F9567A9F6}"/>
              </a:ext>
            </a:extLst>
          </p:cNvPr>
          <p:cNvSpPr/>
          <p:nvPr/>
        </p:nvSpPr>
        <p:spPr>
          <a:xfrm>
            <a:off x="6542452" y="1650252"/>
            <a:ext cx="2565161" cy="4711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F6703-D183-469F-8B5B-AE9D1EF16CE3}"/>
              </a:ext>
            </a:extLst>
          </p:cNvPr>
          <p:cNvSpPr txBox="1"/>
          <p:nvPr/>
        </p:nvSpPr>
        <p:spPr>
          <a:xfrm>
            <a:off x="6567653" y="2036771"/>
            <a:ext cx="262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타로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86F55A-4B57-4519-8C87-043BFE21A479}"/>
              </a:ext>
            </a:extLst>
          </p:cNvPr>
          <p:cNvSpPr txBox="1"/>
          <p:nvPr/>
        </p:nvSpPr>
        <p:spPr>
          <a:xfrm>
            <a:off x="6454779" y="2677946"/>
            <a:ext cx="2760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선택된 순서대로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풀이가 출력되지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않음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0A6105-8D70-4136-8AC6-8C21C8C64FE1}"/>
              </a:ext>
            </a:extLst>
          </p:cNvPr>
          <p:cNvSpPr txBox="1"/>
          <p:nvPr/>
        </p:nvSpPr>
        <p:spPr>
          <a:xfrm>
            <a:off x="6497636" y="4853805"/>
            <a:ext cx="276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Break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추가하고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Count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 수정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5CC85F-EBE6-4B72-9295-F64AFC8AFCDB}"/>
              </a:ext>
            </a:extLst>
          </p:cNvPr>
          <p:cNvSpPr/>
          <p:nvPr/>
        </p:nvSpPr>
        <p:spPr>
          <a:xfrm>
            <a:off x="9457233" y="1650252"/>
            <a:ext cx="2565161" cy="47117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B72701-99FD-431B-97DD-48E41F6DE397}"/>
              </a:ext>
            </a:extLst>
          </p:cNvPr>
          <p:cNvSpPr txBox="1"/>
          <p:nvPr/>
        </p:nvSpPr>
        <p:spPr>
          <a:xfrm>
            <a:off x="9502975" y="2039548"/>
            <a:ext cx="262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오셀로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틱택토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D5CDCD-1DEE-4489-A42F-56479CDE4E6F}"/>
              </a:ext>
            </a:extLst>
          </p:cNvPr>
          <p:cNvSpPr txBox="1"/>
          <p:nvPr/>
        </p:nvSpPr>
        <p:spPr>
          <a:xfrm>
            <a:off x="9402571" y="2858651"/>
            <a:ext cx="2760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컴퓨터와의 플레이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4B5635-25E8-4CD7-9C3F-7C4550DAA770}"/>
              </a:ext>
            </a:extLst>
          </p:cNvPr>
          <p:cNvSpPr txBox="1"/>
          <p:nvPr/>
        </p:nvSpPr>
        <p:spPr>
          <a:xfrm>
            <a:off x="9385380" y="4647750"/>
            <a:ext cx="27603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사용자 플레이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실행시간 짧아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퀵소로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틱택토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57B9C-5A4C-4B9E-A630-97B491ED1174}"/>
              </a:ext>
            </a:extLst>
          </p:cNvPr>
          <p:cNvSpPr txBox="1"/>
          <p:nvPr/>
        </p:nvSpPr>
        <p:spPr>
          <a:xfrm>
            <a:off x="6497636" y="3911906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5FC913-A9BC-4449-B453-DE20B17B7A9A}"/>
              </a:ext>
            </a:extLst>
          </p:cNvPr>
          <p:cNvSpPr txBox="1"/>
          <p:nvPr/>
        </p:nvSpPr>
        <p:spPr>
          <a:xfrm>
            <a:off x="3539476" y="3911906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6F8342-B042-4FC4-A90E-ABFFFAEEBB56}"/>
              </a:ext>
            </a:extLst>
          </p:cNvPr>
          <p:cNvSpPr txBox="1"/>
          <p:nvPr/>
        </p:nvSpPr>
        <p:spPr>
          <a:xfrm>
            <a:off x="9290998" y="3911906"/>
            <a:ext cx="27603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3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2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65500" y="249614"/>
            <a:ext cx="8826500" cy="6223000"/>
            <a:chOff x="2959100" y="444500"/>
            <a:chExt cx="9232900" cy="6223000"/>
          </a:xfrm>
        </p:grpSpPr>
        <p:sp>
          <p:nvSpPr>
            <p:cNvPr id="27" name="직사각형 26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7" y="876848"/>
            <a:ext cx="3915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그림 1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655840" y="2156978"/>
            <a:ext cx="6412855" cy="3076239"/>
          </a:xfrm>
          <a:prstGeom prst="rect">
            <a:avLst/>
          </a:prstGeom>
        </p:spPr>
      </p:pic>
      <p:pic>
        <p:nvPicPr>
          <p:cNvPr id="21" name="그림 20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672337" y="2145628"/>
            <a:ext cx="6396358" cy="30875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32104" y="2282397"/>
            <a:ext cx="5099379" cy="391839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51982" y="1412776"/>
            <a:ext cx="3116927" cy="869621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3863753" y="1916832"/>
            <a:ext cx="2987255" cy="1867554"/>
          </a:xfrm>
          <a:prstGeom prst="rect">
            <a:avLst/>
          </a:prstGeom>
        </p:spPr>
      </p:pic>
      <p:pic>
        <p:nvPicPr>
          <p:cNvPr id="16" name="그림 1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863752" y="3793987"/>
            <a:ext cx="2987255" cy="1715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365500" y="446360"/>
            <a:ext cx="8826500" cy="6223000"/>
            <a:chOff x="2959100" y="444500"/>
            <a:chExt cx="9232900" cy="6223000"/>
          </a:xfrm>
        </p:grpSpPr>
        <p:sp>
          <p:nvSpPr>
            <p:cNvPr id="27" name="직사각형 26"/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69606" y="4523303"/>
            <a:ext cx="3012340" cy="13040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STEP 02.</a:t>
            </a:r>
          </a:p>
          <a:p>
            <a:pPr lvl="0">
              <a:defRPr/>
            </a:pPr>
            <a:r>
              <a:rPr lang="ko-KR" altLang="en-US" sz="4000" spc="-150">
                <a:ln w="9525"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/>
                <a:ea typeface="나눔스퀘어 ExtraBold"/>
              </a:rPr>
              <a:t>구현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836277" y="876848"/>
            <a:ext cx="39879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타이머</a:t>
            </a:r>
            <a:endParaRPr lang="en-US" altLang="ko-KR" sz="280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75975" y="1846962"/>
            <a:ext cx="5257822" cy="19420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7072" y="4221088"/>
            <a:ext cx="3440984" cy="1446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4907" y="2001061"/>
            <a:ext cx="4814571" cy="3314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62294" y="2268050"/>
            <a:ext cx="5926394" cy="8248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53954" y="3315884"/>
            <a:ext cx="5274694" cy="1232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00056" y="4772430"/>
            <a:ext cx="4531349" cy="60078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68841" y="2404069"/>
            <a:ext cx="2884517" cy="106545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60563" y="4035586"/>
            <a:ext cx="2592287" cy="1089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0DFAEF-691F-4554-A8D1-03C44ED028C1}"/>
              </a:ext>
            </a:extLst>
          </p:cNvPr>
          <p:cNvGrpSpPr/>
          <p:nvPr/>
        </p:nvGrpSpPr>
        <p:grpSpPr>
          <a:xfrm>
            <a:off x="3365500" y="444500"/>
            <a:ext cx="8826500" cy="6223000"/>
            <a:chOff x="2959100" y="444500"/>
            <a:chExt cx="9232900" cy="6223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5B13DF9-8803-435C-82A1-968C79258D1E}"/>
                </a:ext>
              </a:extLst>
            </p:cNvPr>
            <p:cNvSpPr/>
            <p:nvPr/>
          </p:nvSpPr>
          <p:spPr>
            <a:xfrm>
              <a:off x="2959100" y="596900"/>
              <a:ext cx="9232900" cy="6070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schemeClr val="tx1">
                  <a:lumMod val="65000"/>
                  <a:lumOff val="3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34C377D-7187-4B37-B861-DE6155FAB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59100" y="444500"/>
              <a:ext cx="92329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8100000" algn="tr" rotWithShape="0">
                <a:schemeClr val="tx1">
                  <a:lumMod val="75000"/>
                  <a:lumOff val="2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15AD561-C5C5-4140-B6CB-1EE8C62B4EB8}"/>
              </a:ext>
            </a:extLst>
          </p:cNvPr>
          <p:cNvSpPr txBox="1"/>
          <p:nvPr/>
        </p:nvSpPr>
        <p:spPr>
          <a:xfrm>
            <a:off x="169606" y="4523303"/>
            <a:ext cx="301234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02.</a:t>
            </a:r>
          </a:p>
          <a:p>
            <a:r>
              <a:rPr lang="ko-KR" altLang="en-US" sz="4000" spc="-15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2FD574-6364-45C2-B83E-42A0613AA2E2}"/>
              </a:ext>
            </a:extLst>
          </p:cNvPr>
          <p:cNvCxnSpPr>
            <a:cxnSpLocks/>
          </p:cNvCxnSpPr>
          <p:nvPr/>
        </p:nvCxnSpPr>
        <p:spPr>
          <a:xfrm>
            <a:off x="250825" y="5943600"/>
            <a:ext cx="2367684" cy="190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FFFD5F-BB04-4FA2-92EA-F552EAAA3261}"/>
              </a:ext>
            </a:extLst>
          </p:cNvPr>
          <p:cNvSpPr/>
          <p:nvPr/>
        </p:nvSpPr>
        <p:spPr>
          <a:xfrm>
            <a:off x="3836277" y="876848"/>
            <a:ext cx="3371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프로그래밍 구현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770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770BB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6932C7-ECFF-4020-A9CC-98E1FD1B34F2}"/>
              </a:ext>
            </a:extLst>
          </p:cNvPr>
          <p:cNvSpPr/>
          <p:nvPr/>
        </p:nvSpPr>
        <p:spPr>
          <a:xfrm>
            <a:off x="3676650" y="944132"/>
            <a:ext cx="104775" cy="265543"/>
          </a:xfrm>
          <a:prstGeom prst="rect">
            <a:avLst/>
          </a:prstGeom>
          <a:solidFill>
            <a:srgbClr val="077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3F9271-12EA-4DF3-92AB-AE01C1B1C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64" y="1704642"/>
            <a:ext cx="6873571" cy="4309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87B0DE-91D8-4A5A-B9FC-32015201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64" y="1722186"/>
            <a:ext cx="6948030" cy="4309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7C2B6-CED3-4E40-B1DE-50410BFF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64" y="1758393"/>
            <a:ext cx="6948030" cy="42905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E9D537-6A6C-4FC4-B0F6-02655B52C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964" y="1722187"/>
            <a:ext cx="6948030" cy="43267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307144-BA79-4BA8-993B-8618A873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278" y="2237437"/>
            <a:ext cx="4149824" cy="29916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22C383-D849-434C-A9A0-5BF97EDE46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833"/>
          <a:stretch/>
        </p:blipFill>
        <p:spPr>
          <a:xfrm>
            <a:off x="7670474" y="1580346"/>
            <a:ext cx="4387192" cy="24247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A32CEEF-6627-4B9F-841E-FA6EB7706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0473" y="4011741"/>
            <a:ext cx="3932061" cy="2189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C77DF3-510C-486D-AA8F-63575E0D8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3718" y="1523999"/>
            <a:ext cx="4149824" cy="312913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D19FD38-FA3F-4269-A846-F25D028345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0474" y="4653136"/>
            <a:ext cx="4387192" cy="16207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AA882A-64D0-42E4-8C45-79EF1AF2E6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0472" y="1485900"/>
            <a:ext cx="4387194" cy="47154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87B0DE-91D8-4A5A-B9FC-32015201BF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91712" y="2317416"/>
            <a:ext cx="4078759" cy="29590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37C2B6-CED3-4E40-B1DE-50410BFF55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50270" y="2252194"/>
            <a:ext cx="4176832" cy="30490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8E9D537-6A6C-4FC4-B0F6-02655B52C78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45259" y="2222392"/>
            <a:ext cx="4176832" cy="30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450</Words>
  <Application>Microsoft Office PowerPoint</Application>
  <PresentationFormat>와이드스크린</PresentationFormat>
  <Paragraphs>159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KoPub돋움체 Bold</vt:lpstr>
      <vt:lpstr>나눔스퀘어 Bold</vt:lpstr>
      <vt:lpstr>나눔스퀘어 ExtraBold</vt:lpstr>
      <vt:lpstr>Arial</vt:lpstr>
      <vt:lpstr>나눔스퀘어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윤상림</dc:creator>
  <cp:lastModifiedBy>최수아</cp:lastModifiedBy>
  <cp:revision>78</cp:revision>
  <dcterms:created xsi:type="dcterms:W3CDTF">2018-11-26T02:24:27Z</dcterms:created>
  <dcterms:modified xsi:type="dcterms:W3CDTF">2019-06-20T14:41:27Z</dcterms:modified>
  <cp:version>1000.0000.01</cp:version>
</cp:coreProperties>
</file>